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6622"/>
            <a:ext cx="9073008" cy="68047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35696" y="1484784"/>
            <a:ext cx="64087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Игра «Потерянный предмет»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841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947" y="548680"/>
            <a:ext cx="6403023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489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904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6" r="12951" b="8869"/>
          <a:stretch/>
        </p:blipFill>
        <p:spPr>
          <a:xfrm>
            <a:off x="1331639" y="404665"/>
            <a:ext cx="6450285" cy="57606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44408" y="692696"/>
            <a:ext cx="43204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С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Т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Р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У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Х</a:t>
            </a:r>
          </a:p>
          <a:p>
            <a:r>
              <a:rPr lang="ru-RU" sz="4400" dirty="0">
                <a:solidFill>
                  <a:srgbClr val="FF0000"/>
                </a:solidFill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1070643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033" y="476672"/>
            <a:ext cx="6750551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841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371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657" y="99405"/>
            <a:ext cx="5424623" cy="64979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68344" y="332656"/>
            <a:ext cx="6480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Е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М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Е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Л</a:t>
            </a:r>
          </a:p>
          <a:p>
            <a:r>
              <a:rPr lang="ru-RU" sz="5400" dirty="0">
                <a:solidFill>
                  <a:srgbClr val="FF0000"/>
                </a:solidFill>
              </a:rPr>
              <a:t>Я</a:t>
            </a:r>
          </a:p>
        </p:txBody>
      </p:sp>
    </p:spTree>
    <p:extLst>
      <p:ext uri="{BB962C8B-B14F-4D97-AF65-F5344CB8AC3E}">
        <p14:creationId xmlns:p14="http://schemas.microsoft.com/office/powerpoint/2010/main" val="254685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498" y="548680"/>
            <a:ext cx="6682894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720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319" y="201946"/>
            <a:ext cx="4870929" cy="64674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08304" y="332656"/>
            <a:ext cx="93610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К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О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Т</a:t>
            </a:r>
          </a:p>
          <a:p>
            <a:endParaRPr lang="ru-RU" sz="3200" dirty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rgbClr val="FF0000"/>
                </a:solidFill>
              </a:rPr>
              <a:t>В</a:t>
            </a:r>
          </a:p>
          <a:p>
            <a:endParaRPr lang="ru-RU" sz="3200" dirty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rgbClr val="FF0000"/>
                </a:solidFill>
              </a:rPr>
              <a:t>С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П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О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Г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3200" dirty="0">
                <a:solidFill>
                  <a:srgbClr val="FF0000"/>
                </a:solidFill>
              </a:rPr>
              <a:t>Х</a:t>
            </a:r>
          </a:p>
        </p:txBody>
      </p:sp>
    </p:spTree>
    <p:extLst>
      <p:ext uri="{BB962C8B-B14F-4D97-AF65-F5344CB8AC3E}">
        <p14:creationId xmlns:p14="http://schemas.microsoft.com/office/powerpoint/2010/main" val="3207490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692696"/>
            <a:ext cx="6768752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749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1" y="-54006"/>
            <a:ext cx="9156509" cy="68673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0"/>
            <a:ext cx="5287193" cy="66693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96336" y="332656"/>
            <a:ext cx="79208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К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Р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С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Н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Я</a:t>
            </a:r>
          </a:p>
          <a:p>
            <a:endParaRPr lang="ru-RU" sz="2800" dirty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Ш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П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О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Ч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К</a:t>
            </a:r>
          </a:p>
          <a:p>
            <a:r>
              <a:rPr lang="ru-RU" sz="2800" dirty="0">
                <a:solidFill>
                  <a:srgbClr val="FF0000"/>
                </a:solidFill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1639183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6622"/>
            <a:ext cx="9001000" cy="67507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968727"/>
            <a:ext cx="6768752" cy="564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464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856" y="116632"/>
            <a:ext cx="4934432" cy="64087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12360" y="332656"/>
            <a:ext cx="79208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Б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У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Р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Т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И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Н</a:t>
            </a:r>
          </a:p>
          <a:p>
            <a:r>
              <a:rPr lang="ru-RU" sz="4400" dirty="0">
                <a:solidFill>
                  <a:srgbClr val="FF0000"/>
                </a:solidFill>
              </a:rPr>
              <a:t>О</a:t>
            </a:r>
          </a:p>
        </p:txBody>
      </p:sp>
    </p:spTree>
    <p:extLst>
      <p:ext uri="{BB962C8B-B14F-4D97-AF65-F5344CB8AC3E}">
        <p14:creationId xmlns:p14="http://schemas.microsoft.com/office/powerpoint/2010/main" val="232009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34" b="16996"/>
          <a:stretch/>
        </p:blipFill>
        <p:spPr>
          <a:xfrm>
            <a:off x="1428936" y="1340768"/>
            <a:ext cx="6671456" cy="450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786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547" y="188640"/>
            <a:ext cx="4820905" cy="64087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96336" y="476672"/>
            <a:ext cx="43204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rgbClr val="FF0000"/>
                </a:solidFill>
              </a:rPr>
              <a:t>З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О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Л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У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Ш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К</a:t>
            </a:r>
          </a:p>
          <a:p>
            <a:r>
              <a:rPr lang="ru-RU" sz="4000" dirty="0">
                <a:solidFill>
                  <a:srgbClr val="FF0000"/>
                </a:solidFill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986228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88640"/>
            <a:ext cx="6597352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813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328" y="188640"/>
            <a:ext cx="5799344" cy="64807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00392" y="692696"/>
            <a:ext cx="43204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К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Р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Л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С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О</a:t>
            </a:r>
          </a:p>
          <a:p>
            <a:r>
              <a:rPr lang="ru-RU" sz="4800" dirty="0">
                <a:solidFill>
                  <a:srgbClr val="FF0000"/>
                </a:solidFill>
              </a:rPr>
              <a:t>Н</a:t>
            </a:r>
          </a:p>
        </p:txBody>
      </p:sp>
    </p:spTree>
    <p:extLst>
      <p:ext uri="{BB962C8B-B14F-4D97-AF65-F5344CB8AC3E}">
        <p14:creationId xmlns:p14="http://schemas.microsoft.com/office/powerpoint/2010/main" val="2717591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557" y="620688"/>
            <a:ext cx="6288487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09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60648"/>
            <a:ext cx="6120680" cy="61206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00392" y="332656"/>
            <a:ext cx="43204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Д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Е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Д</a:t>
            </a:r>
          </a:p>
          <a:p>
            <a:endParaRPr lang="ru-RU" sz="4000" dirty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rgbClr val="FF0000"/>
                </a:solidFill>
              </a:rPr>
              <a:t>И</a:t>
            </a:r>
          </a:p>
          <a:p>
            <a:endParaRPr lang="ru-RU" sz="4000" dirty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rgbClr val="FF0000"/>
                </a:solidFill>
              </a:rPr>
              <a:t>Б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Б</a:t>
            </a:r>
          </a:p>
          <a:p>
            <a:r>
              <a:rPr lang="ru-RU" sz="4000" dirty="0">
                <a:solidFill>
                  <a:srgbClr val="FF0000"/>
                </a:solidFill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18540543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66</Words>
  <Application>Microsoft Office PowerPoint</Application>
  <PresentationFormat>Экран (4:3)</PresentationFormat>
  <Paragraphs>73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2024-12-23T04:19:50Z</dcterms:created>
  <dcterms:modified xsi:type="dcterms:W3CDTF">2024-12-23T04:53:46Z</dcterms:modified>
</cp:coreProperties>
</file>